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9" r:id="rId4"/>
    <p:sldId id="257" r:id="rId5"/>
    <p:sldId id="266" r:id="rId6"/>
    <p:sldId id="267" r:id="rId7"/>
    <p:sldId id="268" r:id="rId8"/>
    <p:sldId id="269" r:id="rId9"/>
    <p:sldId id="272" r:id="rId10"/>
    <p:sldId id="271" r:id="rId11"/>
    <p:sldId id="273" r:id="rId12"/>
    <p:sldId id="274" r:id="rId13"/>
    <p:sldId id="278" r:id="rId14"/>
    <p:sldId id="277" r:id="rId15"/>
    <p:sldId id="260" r:id="rId16"/>
    <p:sldId id="276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0FF"/>
    <a:srgbClr val="FF00C1"/>
    <a:srgbClr val="FFA4E7"/>
    <a:srgbClr val="F5F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CA963-1403-ED4C-95C5-97D95792D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62BF7F-FCD7-AA49-A526-304213035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D7C64A-A412-3047-9E9B-24D429B8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2E4D9F-7C82-B44F-95CE-3664EF78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C17727-3088-584C-A225-30BF0627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726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8A8B9-EAC0-A341-AF5D-DFAC98AE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B7C19A-92C7-814A-8189-382B57D5E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67FD0-CD51-DE41-959E-AF19A511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E08592-F004-E348-A6DD-2D0F26E0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D40F5E-4E52-C746-809E-B3BDA3FE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233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40AB94-9C87-514A-91DE-EEA82B1AC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091567-B4CB-7346-98D0-EF3BB837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9A4A8A-4417-E243-901E-7CF03473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80D781-8DDD-8141-92AD-83E2970D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8BC454-C5F0-2047-A05B-8E28D41D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061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2E305-17DF-6A47-B9AF-9582DAA8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905777-AF0B-3F43-BD9F-B48DD9EC6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5B6CBB-77B1-994C-805D-DCE6CD02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95155-2A00-A146-9316-58AA9090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4D0AC7-B184-9542-A573-35DA63D9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351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4F844-DD9F-7542-BF0B-313FA554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81EC26-CE8F-5F4E-A3F9-2F6FC5293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125B36-BE9B-B34F-BCB1-DB4EA31F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DD67BE-4BA7-2D41-A5CD-A8979213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A876FF-914F-0244-A92A-E667F873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2923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FA4B4-329E-B74F-8E73-37526D0D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BAD4FF-348E-E84F-9A08-80735321D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3DD809-1567-EE4A-9BCC-244F8ADFE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5454F-06A1-D842-8909-E009BDC6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C84B61-9EBB-9B4B-A006-8381E66D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611876-F2C2-BC42-BBD6-637ED138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53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3F02F-D43F-DE47-81D0-A062583F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54B1C2-DDEE-BD47-9ACB-14B0CA536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FAC2BA-123E-034E-B0B4-4DA31AC17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A40C8B7-FBEC-4F4F-A7E7-3E6F96CFA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4F56B3-DDAB-9947-8F69-ACC253E10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3A9FCE-7A8B-A34E-BEE0-59E67691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8AF952-E9CF-DA4F-A427-9A0B7223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DFFB33-30A3-7342-BFEF-4761B1D0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80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B8234-5FB2-1B46-889E-E9C1CD16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27A257-3636-934B-B9E2-AFCA1EC4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31A006-D27B-F94D-A77C-D5032758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8FFDEC-69F6-F54C-9B43-C89ADF6C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127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98246D7-A4BE-DA4E-B236-D0B843C6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E87A9F-F987-784C-B584-668A4FCA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D7F3AC-A925-B846-97B3-E398653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02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E1A82-4DAF-6D44-9E21-E7AB47C0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7EB216-2F83-9C46-AB37-6EEAA2F85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9CAB86-635C-9644-A0D3-C0CC89A38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A364C5-6E58-4A42-9479-E4458C38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D2384E-DB95-5D48-9365-8C3CC155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B497C-9975-E241-AC54-580EE08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289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63919-AE57-C841-B0B2-B0402FBD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F8601C2-2809-174D-A6FD-89688F13E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70683E-F13C-C247-A0F1-9B8C22CDC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5406F8-ACCC-C442-8001-1983A13C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78D630-D2A2-BF44-9F46-EC42B9B5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B5917-73D2-4342-82EE-F909F6C59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359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8A660F-1B24-114F-9177-75E5EB0C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6B38C6-3FF9-D746-BFE1-D85571B0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1F4C9-1C5E-FB4A-89DD-FE60F5AA6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A13FA-A8BC-EC4D-9FC7-22370861B042}" type="datetimeFigureOut">
              <a:rPr lang="es-CO" smtClean="0"/>
              <a:t>27/05/2022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DF91A0-0BDD-FE49-8AB8-049551A97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E0E72B-F810-AF48-A24D-A723BFB04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1E9E6-B059-8341-A2FC-94101D92E99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56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.jpeg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" y="1388"/>
            <a:ext cx="12187065" cy="68552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79FC52-BCFF-8C47-8263-1DA20DF87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57" t="4893" r="25710" b="26566"/>
          <a:stretch/>
        </p:blipFill>
        <p:spPr>
          <a:xfrm>
            <a:off x="192967" y="354656"/>
            <a:ext cx="5467423" cy="52905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CDA09D-E267-A644-B6A7-2BAD8592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122" y="3429000"/>
            <a:ext cx="8100059" cy="348166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CC4AC50-6A81-514A-9718-E73A2DE35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0390" y="4039279"/>
            <a:ext cx="5270500" cy="3262564"/>
          </a:xfrm>
        </p:spPr>
        <p:txBody>
          <a:bodyPr anchor="t">
            <a:normAutofit/>
          </a:bodyPr>
          <a:lstStyle/>
          <a:p>
            <a:r>
              <a:rPr lang="es-CO" sz="44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Mentoría Programación</a:t>
            </a:r>
            <a:br>
              <a:rPr lang="es-CO" sz="36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s-CO" sz="36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endParaRPr lang="es-CO" sz="3200" b="1" dirty="0">
              <a:solidFill>
                <a:srgbClr val="F5FF2D"/>
              </a:solidFill>
            </a:endParaRPr>
          </a:p>
        </p:txBody>
      </p: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C33BA520-07F4-3048-9957-2417D28DE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50" y="5811615"/>
            <a:ext cx="2419975" cy="7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1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64" y="1033623"/>
            <a:ext cx="9994776" cy="5622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Ciclos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 err="1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While</a:t>
            </a: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4098" name="Picture 2" descr="Cómo detener un bucle While en Python – Finxter">
            <a:extLst>
              <a:ext uri="{FF2B5EF4-FFF2-40B4-BE49-F238E27FC236}">
                <a16:creationId xmlns:a16="http://schemas.microsoft.com/office/drawing/2014/main" id="{2B75383D-6FDA-452E-9BC8-052D521C2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2235"/>
            <a:ext cx="7995821" cy="449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8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43" y="862678"/>
            <a:ext cx="9994776" cy="5622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Ciclos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 err="1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For</a:t>
            </a: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122" name="Picture 2" descr="break, continue, and return :: Learn Python by Nina Zakharenko">
            <a:extLst>
              <a:ext uri="{FF2B5EF4-FFF2-40B4-BE49-F238E27FC236}">
                <a16:creationId xmlns:a16="http://schemas.microsoft.com/office/drawing/2014/main" id="{7C21369F-8960-40ED-8383-26148972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04" y="1399837"/>
            <a:ext cx="8006928" cy="493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4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23"/>
            <a:ext cx="9994776" cy="5622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Diccionarios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026" name="Picture 2" descr="Dictionaries in Python">
            <a:extLst>
              <a:ext uri="{FF2B5EF4-FFF2-40B4-BE49-F238E27FC236}">
                <a16:creationId xmlns:a16="http://schemas.microsoft.com/office/drawing/2014/main" id="{8BBFCB5F-45F9-4BD8-988C-DCE0E32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8" y="3097085"/>
            <a:ext cx="8043368" cy="29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F34A99-BE57-41D9-87FB-58387DB5D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48" y="1177144"/>
            <a:ext cx="9191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23"/>
            <a:ext cx="9994776" cy="5622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Diccionarios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2050" name="Picture 2" descr="15 things you should know about Dictionaries in Python | by Amanda Iglesias  Moreno | Towards Data Science">
            <a:extLst>
              <a:ext uri="{FF2B5EF4-FFF2-40B4-BE49-F238E27FC236}">
                <a16:creationId xmlns:a16="http://schemas.microsoft.com/office/drawing/2014/main" id="{C81FE960-0C78-4D9B-9EF5-B3651B60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2" y="1687108"/>
            <a:ext cx="9232252" cy="286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64" y="1033623"/>
            <a:ext cx="9994776" cy="5622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titulo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9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8980558-3AC6-2B46-9A5C-A8C15964009C}"/>
              </a:ext>
            </a:extLst>
          </p:cNvPr>
          <p:cNvSpPr txBox="1"/>
          <p:nvPr/>
        </p:nvSpPr>
        <p:spPr>
          <a:xfrm>
            <a:off x="2074683" y="2869612"/>
            <a:ext cx="8042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CO" dirty="0" err="1">
                <a:solidFill>
                  <a:srgbClr val="5700FF"/>
                </a:solidFill>
              </a:rPr>
              <a:t>Lorem</a:t>
            </a:r>
            <a:r>
              <a:rPr lang="es-CO" dirty="0">
                <a:solidFill>
                  <a:srgbClr val="5700FF"/>
                </a:solidFill>
              </a:rPr>
              <a:t> </a:t>
            </a:r>
            <a:r>
              <a:rPr lang="es-CO" dirty="0" err="1">
                <a:solidFill>
                  <a:srgbClr val="5700FF"/>
                </a:solidFill>
              </a:rPr>
              <a:t>Ipsum</a:t>
            </a:r>
            <a:r>
              <a:rPr lang="es-CO" dirty="0">
                <a:solidFill>
                  <a:srgbClr val="5700FF"/>
                </a:solidFill>
              </a:rPr>
              <a:t> es simplemente el texto de relleno de las imprentas y archivos de texto. </a:t>
            </a:r>
            <a:r>
              <a:rPr lang="es-CO" dirty="0" err="1">
                <a:solidFill>
                  <a:srgbClr val="5700FF"/>
                </a:solidFill>
              </a:rPr>
              <a:t>Lorem</a:t>
            </a:r>
            <a:r>
              <a:rPr lang="es-CO" dirty="0">
                <a:solidFill>
                  <a:srgbClr val="5700FF"/>
                </a:solidFill>
              </a:rPr>
              <a:t> </a:t>
            </a:r>
            <a:r>
              <a:rPr lang="es-CO" dirty="0" err="1">
                <a:solidFill>
                  <a:srgbClr val="5700FF"/>
                </a:solidFill>
              </a:rPr>
              <a:t>Ipsum</a:t>
            </a:r>
            <a:r>
              <a:rPr lang="es-CO" dirty="0">
                <a:solidFill>
                  <a:srgbClr val="5700FF"/>
                </a:solidFill>
              </a:rPr>
              <a:t> ha sido el texto de relleno estándar de las industrias desde el año 1500, cuando un impresor (N. del T. persona que se dedica a la imprenta) desconocido usó una galería de textos y los mezcló de tal manera que logró hacer un libro de textos </a:t>
            </a:r>
            <a:r>
              <a:rPr lang="es-CO" dirty="0" err="1">
                <a:solidFill>
                  <a:srgbClr val="5700FF"/>
                </a:solidFill>
              </a:rPr>
              <a:t>especimen</a:t>
            </a:r>
            <a:r>
              <a:rPr lang="es-CO" dirty="0">
                <a:solidFill>
                  <a:srgbClr val="5700FF"/>
                </a:solidFill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341AA7-0635-1E4E-B1E3-3423D826590B}"/>
              </a:ext>
            </a:extLst>
          </p:cNvPr>
          <p:cNvSpPr txBox="1"/>
          <p:nvPr/>
        </p:nvSpPr>
        <p:spPr>
          <a:xfrm>
            <a:off x="463837" y="22786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Título</a:t>
            </a:r>
            <a:br>
              <a:rPr lang="es-CO" sz="3200" b="1" dirty="0">
                <a:solidFill>
                  <a:srgbClr val="F5FF2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 complementario:</a:t>
            </a:r>
            <a:endParaRPr lang="es-CO" sz="32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F28B48B7-74D2-BA46-815D-AC67FF0C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3" y="6022465"/>
            <a:ext cx="1882776" cy="5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341AA7-0635-1E4E-B1E3-3423D826590B}"/>
              </a:ext>
            </a:extLst>
          </p:cNvPr>
          <p:cNvSpPr txBox="1"/>
          <p:nvPr/>
        </p:nvSpPr>
        <p:spPr>
          <a:xfrm>
            <a:off x="463837" y="227868"/>
            <a:ext cx="62103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Gracias</a:t>
            </a:r>
            <a:br>
              <a:rPr lang="es-CO" sz="3200" b="1" dirty="0">
                <a:solidFill>
                  <a:srgbClr val="F5FF2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endParaRPr lang="es-CO" sz="32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F28B48B7-74D2-BA46-815D-AC67FF0C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3" y="6022465"/>
            <a:ext cx="1882776" cy="57010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019B4A-B8DF-4C4C-AFFD-97C14B43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80" y="1440642"/>
            <a:ext cx="6795639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2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341AA7-0635-1E4E-B1E3-3423D826590B}"/>
              </a:ext>
            </a:extLst>
          </p:cNvPr>
          <p:cNvSpPr txBox="1"/>
          <p:nvPr/>
        </p:nvSpPr>
        <p:spPr>
          <a:xfrm>
            <a:off x="5441685" y="3049601"/>
            <a:ext cx="62103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5FF2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Ferney Berrio Zuleta</a:t>
            </a:r>
            <a:br>
              <a:rPr lang="es-CO" sz="3200" b="1" dirty="0">
                <a:solidFill>
                  <a:srgbClr val="F5FF2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Ingeniero Electrónico y Electricista ITM </a:t>
            </a:r>
          </a:p>
          <a:p>
            <a:r>
              <a:rPr lang="es-CO" sz="20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Estudiante MisiónTIC</a:t>
            </a:r>
          </a:p>
          <a:p>
            <a:endParaRPr lang="es-CO" sz="2000" b="1" dirty="0">
              <a:solidFill>
                <a:srgbClr val="FFA4E7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es-CO" sz="20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Poseo conocimientos Básicos en Programación en lenguajes como:</a:t>
            </a:r>
          </a:p>
          <a:p>
            <a:r>
              <a:rPr lang="es-CO" sz="20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Python, C(Arduino), C++, Matlab, </a:t>
            </a:r>
            <a:r>
              <a:rPr lang="es-CO" sz="2000" b="1" dirty="0" err="1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Lader</a:t>
            </a:r>
            <a:r>
              <a:rPr lang="es-CO" sz="2000" b="1" dirty="0">
                <a:solidFill>
                  <a:srgbClr val="FFA4E7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(PLC)</a:t>
            </a:r>
            <a:endParaRPr lang="es-CO" sz="3200" b="1" dirty="0">
              <a:solidFill>
                <a:srgbClr val="FFA4E7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17" y="2940157"/>
            <a:ext cx="2705772" cy="8174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E71320-DB71-F049-9217-7A5F761D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7673" y="1733287"/>
            <a:ext cx="3757116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Dudas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Mis dudas son: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550D1D-BB08-40C7-8DC4-F61B2EC163BD}"/>
              </a:ext>
            </a:extLst>
          </p:cNvPr>
          <p:cNvSpPr txBox="1"/>
          <p:nvPr/>
        </p:nvSpPr>
        <p:spPr>
          <a:xfrm>
            <a:off x="706727" y="2126360"/>
            <a:ext cx="6210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Quiero entender el tema de los diccionarios, y tuplas y como aplicarlo en la sintaxis Cómo recorrerlos y hacer modificaciones.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Requiero repasar diccionarios</a:t>
            </a:r>
            <a:endParaRPr lang="es-CO" sz="20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62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Variables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 err="1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Variables</a:t>
            </a: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50752-C2E8-4262-9F18-B615A0BE9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664" y="1800450"/>
            <a:ext cx="12192000" cy="41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6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Salidas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 err="1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print</a:t>
            </a: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():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0FED75-F95D-4832-993E-547C97146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57450"/>
            <a:ext cx="12192000" cy="27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Capturas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input():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5059B7-F408-4720-B25D-0F138DD88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664" y="1710012"/>
            <a:ext cx="12192000" cy="32858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C5E322-0753-4D94-9A64-B5D7AF86C6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306"/>
          <a:stretch/>
        </p:blipFill>
        <p:spPr>
          <a:xfrm>
            <a:off x="-31664" y="4716096"/>
            <a:ext cx="12192000" cy="26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1" y="1472235"/>
            <a:ext cx="8864254" cy="49861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Listas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026" name="Picture 2" descr="Listas en Python">
            <a:extLst>
              <a:ext uri="{FF2B5EF4-FFF2-40B4-BE49-F238E27FC236}">
                <a16:creationId xmlns:a16="http://schemas.microsoft.com/office/drawing/2014/main" id="{A7FC0348-48C3-462A-B6D0-E70ED6F2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1" y="1709145"/>
            <a:ext cx="8310238" cy="434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2DC416-20CF-478A-AB40-40EABCD3B07A}"/>
              </a:ext>
            </a:extLst>
          </p:cNvPr>
          <p:cNvSpPr txBox="1"/>
          <p:nvPr/>
        </p:nvSpPr>
        <p:spPr>
          <a:xfrm>
            <a:off x="798251" y="5681912"/>
            <a:ext cx="365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Tomado de: https://devcode.la/tutoriales/listas-python/</a:t>
            </a:r>
          </a:p>
        </p:txBody>
      </p:sp>
    </p:spTree>
    <p:extLst>
      <p:ext uri="{BB962C8B-B14F-4D97-AF65-F5344CB8AC3E}">
        <p14:creationId xmlns:p14="http://schemas.microsoft.com/office/powerpoint/2010/main" val="106233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F2C25B-8177-0340-BD11-98F18B8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854"/>
            <a:ext cx="10940703" cy="61541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Listas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Texto: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2050" name="Picture 2" descr="▷ Listas y Tuplas en Python desde Cero [Curso Completo Gratis]">
            <a:extLst>
              <a:ext uri="{FF2B5EF4-FFF2-40B4-BE49-F238E27FC236}">
                <a16:creationId xmlns:a16="http://schemas.microsoft.com/office/drawing/2014/main" id="{E367C91A-DAB9-414B-8956-79E5B92B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7" y="1154993"/>
            <a:ext cx="7459647" cy="3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▷ Listas y Tuplas en Python desde Cero [Curso Completo Gratis]">
            <a:extLst>
              <a:ext uri="{FF2B5EF4-FFF2-40B4-BE49-F238E27FC236}">
                <a16:creationId xmlns:a16="http://schemas.microsoft.com/office/drawing/2014/main" id="{25E503BD-5B70-408E-869C-FB700283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33" y="4914070"/>
            <a:ext cx="5887744" cy="17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67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B96940B-B369-154B-8213-D2A422F9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075" y="656819"/>
            <a:ext cx="3514725" cy="743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973470-A7FD-EB4D-B80F-D35A75E6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8" y="6053475"/>
            <a:ext cx="1665288" cy="503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36075D-0C3F-924D-9DCF-C3354F2D0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73"/>
          <a:stretch/>
        </p:blipFill>
        <p:spPr>
          <a:xfrm>
            <a:off x="-31664" y="372164"/>
            <a:ext cx="1282907" cy="20852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2ED8CFC-1B22-464D-8E92-F514F458EEA6}"/>
              </a:ext>
            </a:extLst>
          </p:cNvPr>
          <p:cNvSpPr txBox="1"/>
          <p:nvPr/>
        </p:nvSpPr>
        <p:spPr>
          <a:xfrm>
            <a:off x="706727" y="518128"/>
            <a:ext cx="6210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 err="1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Condiconales</a:t>
            </a:r>
            <a:br>
              <a:rPr lang="es-CO" sz="32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CO" sz="2000" b="1" dirty="0">
                <a:solidFill>
                  <a:srgbClr val="57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IF:</a:t>
            </a:r>
            <a:endParaRPr lang="es-CO" sz="32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080" name="Picture 8" descr="Python Conditional Statements: IF…Else, ELIF &amp; Switch Case">
            <a:extLst>
              <a:ext uri="{FF2B5EF4-FFF2-40B4-BE49-F238E27FC236}">
                <a16:creationId xmlns:a16="http://schemas.microsoft.com/office/drawing/2014/main" id="{D14F1785-BDE1-4BA7-B8AC-F20DE874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9" y="1856194"/>
            <a:ext cx="4467581" cy="40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lse if Statement in Python | How does else if work with Examples">
            <a:extLst>
              <a:ext uri="{FF2B5EF4-FFF2-40B4-BE49-F238E27FC236}">
                <a16:creationId xmlns:a16="http://schemas.microsoft.com/office/drawing/2014/main" id="{43047F10-AB97-4FED-ACE7-E4F746B79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1"/>
          <a:stretch/>
        </p:blipFill>
        <p:spPr bwMode="auto">
          <a:xfrm>
            <a:off x="6096000" y="1683668"/>
            <a:ext cx="4184342" cy="51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00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204</Words>
  <Application>Microsoft Office PowerPoint</Application>
  <PresentationFormat>Panorámica</PresentationFormat>
  <Paragraphs>25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Tema de Office</vt:lpstr>
      <vt:lpstr>Mentoría Programación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 Texto complementario</dc:title>
  <dc:creator>Andrea Gordillo Garzón</dc:creator>
  <cp:lastModifiedBy>Ferney</cp:lastModifiedBy>
  <cp:revision>13</cp:revision>
  <dcterms:created xsi:type="dcterms:W3CDTF">2022-02-04T20:55:26Z</dcterms:created>
  <dcterms:modified xsi:type="dcterms:W3CDTF">2022-05-27T20:30:06Z</dcterms:modified>
</cp:coreProperties>
</file>